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56" r:id="rId3"/>
  </p:sldIdLst>
  <p:sldSz cx="7772400" cy="10909300"/>
  <p:notesSz cx="6799263" cy="9929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isamaUser-2020-03" initials="O" lastIdx="1" clrIdx="0">
    <p:extLst>
      <p:ext uri="{19B8F6BF-5375-455C-9EA6-DF929625EA0E}">
        <p15:presenceInfo xmlns:p15="http://schemas.microsoft.com/office/powerpoint/2012/main" userId="OhisamaUser-2020-0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4FF"/>
    <a:srgbClr val="D6FEFA"/>
    <a:srgbClr val="D2F5FA"/>
    <a:srgbClr val="B7F3FF"/>
    <a:srgbClr val="E7FBFF"/>
    <a:srgbClr val="E7FDFF"/>
    <a:srgbClr val="E1FCFF"/>
    <a:srgbClr val="E1F7FF"/>
    <a:srgbClr val="D1F3FF"/>
    <a:srgbClr val="C9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17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381883"/>
            <a:ext cx="6611937" cy="2290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6109208"/>
            <a:ext cx="5445125" cy="272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509139"/>
            <a:ext cx="3383756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509139"/>
            <a:ext cx="3383756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85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6209" cy="10908030"/>
          </a:xfrm>
          <a:custGeom>
            <a:avLst/>
            <a:gdLst/>
            <a:ahLst/>
            <a:cxnLst/>
            <a:rect l="l" t="t" r="r" b="b"/>
            <a:pathLst>
              <a:path w="7776209" h="10908030">
                <a:moveTo>
                  <a:pt x="7776006" y="0"/>
                </a:moveTo>
                <a:lnTo>
                  <a:pt x="0" y="0"/>
                </a:lnTo>
                <a:lnTo>
                  <a:pt x="0" y="10908004"/>
                </a:lnTo>
                <a:lnTo>
                  <a:pt x="7776006" y="10908004"/>
                </a:lnTo>
                <a:lnTo>
                  <a:pt x="7776006" y="0"/>
                </a:lnTo>
                <a:close/>
              </a:path>
            </a:pathLst>
          </a:custGeom>
          <a:solidFill>
            <a:srgbClr val="DFF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951" y="108004"/>
            <a:ext cx="7559048" cy="106923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36372"/>
            <a:ext cx="7000875" cy="17454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509139"/>
            <a:ext cx="7000875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31EEC8F-FB61-4E80-A101-8E7A34A020F7}"/>
              </a:ext>
            </a:extLst>
          </p:cNvPr>
          <p:cNvSpPr/>
          <p:nvPr/>
        </p:nvSpPr>
        <p:spPr>
          <a:xfrm>
            <a:off x="-19370" y="0"/>
            <a:ext cx="7772400" cy="10923802"/>
          </a:xfrm>
          <a:prstGeom prst="rect">
            <a:avLst/>
          </a:prstGeom>
          <a:solidFill>
            <a:srgbClr val="DD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2" dirty="0"/>
          </a:p>
        </p:txBody>
      </p:sp>
      <p:sp>
        <p:nvSpPr>
          <p:cNvPr id="8" name="正方形/長方形 7"/>
          <p:cNvSpPr/>
          <p:nvPr/>
        </p:nvSpPr>
        <p:spPr>
          <a:xfrm>
            <a:off x="2209196" y="3269357"/>
            <a:ext cx="5231099" cy="677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90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くずはモール　本館ミドリノモール　</a:t>
            </a:r>
            <a:r>
              <a:rPr lang="en-US" altLang="ja-JP" sz="190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3F</a:t>
            </a:r>
            <a:r>
              <a:rPr lang="ja-JP" altLang="en-US" sz="190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水嶋書房前 </a:t>
            </a:r>
            <a:endParaRPr lang="en-US" altLang="ja-JP" sz="190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90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アクセス：京阪電車「樟葉駅」下車すぐ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886255" y="7074654"/>
            <a:ext cx="1962893" cy="336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endParaRPr lang="en-US" altLang="ja-JP" sz="1500" b="1" dirty="0">
              <a:solidFill>
                <a:srgbClr val="EE858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775341" y="7623494"/>
            <a:ext cx="184731" cy="246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ja-JP" altLang="en-US" sz="100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15643" y="9940756"/>
            <a:ext cx="1062053" cy="26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お問い合わせ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2360819" y="9927542"/>
            <a:ext cx="400203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072-380-3455</a:t>
            </a:r>
            <a:r>
              <a:rPr lang="ja-JP" altLang="en-US" sz="1199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sz="1199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ja-JP" altLang="en-US" sz="1199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時～</a:t>
            </a:r>
            <a:r>
              <a:rPr lang="en-US" altLang="ja-JP" sz="1199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</a:t>
            </a:r>
            <a:r>
              <a:rPr lang="ja-JP" altLang="en-US" sz="1199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時）  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2266286" y="2561832"/>
            <a:ext cx="5116921" cy="431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3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</a:t>
            </a:r>
            <a:r>
              <a:rPr lang="en-US" altLang="ja-JP" sz="2203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2203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en-US" altLang="ja-JP" sz="2203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ja-JP" altLang="en-US" sz="2203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2203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19</a:t>
            </a:r>
            <a:r>
              <a:rPr lang="ja-JP" altLang="en-US" sz="2203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日（月） </a:t>
            </a:r>
            <a:r>
              <a:rPr lang="en-US" altLang="ja-JP" sz="2203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lang="ja-JP" altLang="en-US" sz="2203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2203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lang="ja-JP" altLang="en-US" sz="2203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2203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r>
              <a:rPr lang="ja-JP" altLang="en-US" sz="2203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2203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endParaRPr lang="ja-JP" altLang="en-US" sz="2203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2DDD48-C4BB-4572-A5BC-A98CEE364A9A}"/>
              </a:ext>
            </a:extLst>
          </p:cNvPr>
          <p:cNvSpPr txBox="1"/>
          <p:nvPr/>
        </p:nvSpPr>
        <p:spPr>
          <a:xfrm>
            <a:off x="2317057" y="9573806"/>
            <a:ext cx="641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社会福祉法人　大阪水上隣保館　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里親支援機関　おひさま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FB49E3-14E0-4B95-90C4-D3BE5DD05E85}"/>
              </a:ext>
            </a:extLst>
          </p:cNvPr>
          <p:cNvSpPr txBox="1"/>
          <p:nvPr/>
        </p:nvSpPr>
        <p:spPr>
          <a:xfrm>
            <a:off x="1249558" y="4720392"/>
            <a:ext cx="6172751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3" b="1" dirty="0">
                <a:latin typeface="+mn-ea"/>
              </a:rPr>
              <a:t>※</a:t>
            </a:r>
            <a:r>
              <a:rPr lang="ja-JP" altLang="en-US" sz="2203" b="1" dirty="0">
                <a:latin typeface="+mn-ea"/>
              </a:rPr>
              <a:t>詳しくお聞きになりたい方はスタッフに</a:t>
            </a:r>
            <a:endParaRPr lang="en-US" altLang="ja-JP" sz="2203" b="1" dirty="0">
              <a:latin typeface="+mn-ea"/>
            </a:endParaRPr>
          </a:p>
          <a:p>
            <a:r>
              <a:rPr lang="ja-JP" altLang="en-US" sz="2203" b="1" dirty="0">
                <a:latin typeface="+mn-ea"/>
              </a:rPr>
              <a:t>　お声がけください。</a:t>
            </a:r>
            <a:r>
              <a:rPr lang="ja-JP" altLang="en-US" b="1" dirty="0">
                <a:latin typeface="+mn-ea"/>
              </a:rPr>
              <a:t>（個別相談会も実施）</a:t>
            </a:r>
            <a:endParaRPr lang="en-US" altLang="ja-JP" sz="2203" b="1" dirty="0">
              <a:latin typeface="+mn-ea"/>
            </a:endParaRPr>
          </a:p>
          <a:p>
            <a:r>
              <a:rPr lang="ja-JP" altLang="en-US" sz="2000" dirty="0"/>
              <a:t>　</a:t>
            </a:r>
            <a:endParaRPr lang="en-US" altLang="ja-JP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4DAB635-E10D-4E53-B56E-7283BCC69916}"/>
              </a:ext>
            </a:extLst>
          </p:cNvPr>
          <p:cNvSpPr txBox="1"/>
          <p:nvPr/>
        </p:nvSpPr>
        <p:spPr>
          <a:xfrm>
            <a:off x="1005457" y="6743241"/>
            <a:ext cx="126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</a:rPr>
              <a:t>パネル展示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BA6BD2A-CDD6-42E8-A030-84FA4756104C}"/>
              </a:ext>
            </a:extLst>
          </p:cNvPr>
          <p:cNvSpPr/>
          <p:nvPr/>
        </p:nvSpPr>
        <p:spPr>
          <a:xfrm>
            <a:off x="2360819" y="10211914"/>
            <a:ext cx="400203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Roboto"/>
              </a:rPr>
              <a:t>https://ohisama-satooya.jp</a:t>
            </a:r>
            <a:r>
              <a:rPr lang="ja-JP" altLang="en-US" sz="180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3D95108-2B8B-4063-A88B-0414B6EFE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33" y="9607591"/>
            <a:ext cx="1486045" cy="1486045"/>
          </a:xfrm>
          <a:prstGeom prst="rect">
            <a:avLst/>
          </a:prstGeom>
        </p:spPr>
      </p:pic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67F52631-2138-41DA-9954-B4482F7EB1EC}"/>
              </a:ext>
            </a:extLst>
          </p:cNvPr>
          <p:cNvSpPr/>
          <p:nvPr/>
        </p:nvSpPr>
        <p:spPr>
          <a:xfrm>
            <a:off x="848657" y="2621241"/>
            <a:ext cx="1035243" cy="406739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2"/>
          </a:p>
        </p:txBody>
      </p:sp>
      <p:sp>
        <p:nvSpPr>
          <p:cNvPr id="9" name="正方形/長方形 8"/>
          <p:cNvSpPr/>
          <p:nvPr/>
        </p:nvSpPr>
        <p:spPr>
          <a:xfrm>
            <a:off x="930081" y="2625673"/>
            <a:ext cx="69281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 時</a:t>
            </a:r>
          </a:p>
        </p:txBody>
      </p:sp>
      <p:sp>
        <p:nvSpPr>
          <p:cNvPr id="37" name="矢印: 五方向 36">
            <a:extLst>
              <a:ext uri="{FF2B5EF4-FFF2-40B4-BE49-F238E27FC236}">
                <a16:creationId xmlns:a16="http://schemas.microsoft.com/office/drawing/2014/main" id="{AFF3931E-E736-49F0-B5CF-6D4D3695C3F3}"/>
              </a:ext>
            </a:extLst>
          </p:cNvPr>
          <p:cNvSpPr/>
          <p:nvPr/>
        </p:nvSpPr>
        <p:spPr>
          <a:xfrm>
            <a:off x="839665" y="3249583"/>
            <a:ext cx="1035243" cy="39979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2"/>
          </a:p>
        </p:txBody>
      </p:sp>
      <p:sp>
        <p:nvSpPr>
          <p:cNvPr id="10" name="正方形/長方形 9"/>
          <p:cNvSpPr/>
          <p:nvPr/>
        </p:nvSpPr>
        <p:spPr>
          <a:xfrm>
            <a:off x="930081" y="3249302"/>
            <a:ext cx="69281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 場</a:t>
            </a:r>
          </a:p>
        </p:txBody>
      </p:sp>
      <p:sp>
        <p:nvSpPr>
          <p:cNvPr id="21" name="フレーム 20">
            <a:extLst>
              <a:ext uri="{FF2B5EF4-FFF2-40B4-BE49-F238E27FC236}">
                <a16:creationId xmlns:a16="http://schemas.microsoft.com/office/drawing/2014/main" id="{91FA03DA-5775-4D42-8BB6-D148166FCD15}"/>
              </a:ext>
            </a:extLst>
          </p:cNvPr>
          <p:cNvSpPr/>
          <p:nvPr/>
        </p:nvSpPr>
        <p:spPr>
          <a:xfrm>
            <a:off x="337303" y="9711838"/>
            <a:ext cx="1338202" cy="711087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2">
              <a:solidFill>
                <a:schemeClr val="tx1"/>
              </a:solidFill>
            </a:endParaRPr>
          </a:p>
        </p:txBody>
      </p:sp>
      <p:sp>
        <p:nvSpPr>
          <p:cNvPr id="22" name="ひし形 21">
            <a:extLst>
              <a:ext uri="{FF2B5EF4-FFF2-40B4-BE49-F238E27FC236}">
                <a16:creationId xmlns:a16="http://schemas.microsoft.com/office/drawing/2014/main" id="{7A6E46E5-FED8-489B-BB1D-BC9ECB96F813}"/>
              </a:ext>
            </a:extLst>
          </p:cNvPr>
          <p:cNvSpPr/>
          <p:nvPr/>
        </p:nvSpPr>
        <p:spPr>
          <a:xfrm>
            <a:off x="2040011" y="9711839"/>
            <a:ext cx="179238" cy="22891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2"/>
          </a:p>
        </p:txBody>
      </p:sp>
      <p:sp>
        <p:nvSpPr>
          <p:cNvPr id="40" name="ひし形 39">
            <a:extLst>
              <a:ext uri="{FF2B5EF4-FFF2-40B4-BE49-F238E27FC236}">
                <a16:creationId xmlns:a16="http://schemas.microsoft.com/office/drawing/2014/main" id="{D29F7E4C-B24A-4FAE-B448-116C7CDC7FC3}"/>
              </a:ext>
            </a:extLst>
          </p:cNvPr>
          <p:cNvSpPr/>
          <p:nvPr/>
        </p:nvSpPr>
        <p:spPr>
          <a:xfrm>
            <a:off x="2040011" y="10015274"/>
            <a:ext cx="179238" cy="22891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2"/>
          </a:p>
        </p:txBody>
      </p:sp>
      <p:sp>
        <p:nvSpPr>
          <p:cNvPr id="42" name="ひし形 41">
            <a:extLst>
              <a:ext uri="{FF2B5EF4-FFF2-40B4-BE49-F238E27FC236}">
                <a16:creationId xmlns:a16="http://schemas.microsoft.com/office/drawing/2014/main" id="{407F2AC3-8AC2-4A79-8A84-84AB2B67D0B3}"/>
              </a:ext>
            </a:extLst>
          </p:cNvPr>
          <p:cNvSpPr/>
          <p:nvPr/>
        </p:nvSpPr>
        <p:spPr>
          <a:xfrm>
            <a:off x="2064064" y="10318709"/>
            <a:ext cx="179238" cy="22891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2"/>
          </a:p>
        </p:txBody>
      </p:sp>
      <p:sp>
        <p:nvSpPr>
          <p:cNvPr id="3" name="正方形/長方形 2"/>
          <p:cNvSpPr/>
          <p:nvPr/>
        </p:nvSpPr>
        <p:spPr>
          <a:xfrm>
            <a:off x="593553" y="38091"/>
            <a:ext cx="3150221" cy="7080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1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里親</a:t>
            </a:r>
            <a:r>
              <a:rPr lang="ja-JP" altLang="en-US" sz="3524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制度</a:t>
            </a:r>
            <a:r>
              <a:rPr lang="ja-JP" altLang="en-US" sz="4001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紹介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382292" y="640074"/>
            <a:ext cx="5062152" cy="100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9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ミニイベント</a:t>
            </a:r>
            <a:endParaRPr lang="en-US" altLang="ja-JP" sz="59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9E6047-8420-416A-8568-2F7E67FC70FE}"/>
              </a:ext>
            </a:extLst>
          </p:cNvPr>
          <p:cNvSpPr txBox="1"/>
          <p:nvPr/>
        </p:nvSpPr>
        <p:spPr>
          <a:xfrm>
            <a:off x="287303" y="1667629"/>
            <a:ext cx="6553652" cy="397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82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「きて・みて・しって」　子どものための里親制度！！</a:t>
            </a:r>
            <a:endParaRPr lang="ja-JP" altLang="en-US" sz="1982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4C47404-8FA8-41C4-BB6E-5C8451EF48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1" b="34229"/>
          <a:stretch/>
        </p:blipFill>
        <p:spPr>
          <a:xfrm>
            <a:off x="5541585" y="136151"/>
            <a:ext cx="2110268" cy="1484117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53F9FE4E-A06F-490D-BE6B-47F671346E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53" y="10039563"/>
            <a:ext cx="1056537" cy="105653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6C147C47-B0D5-46B3-A954-1C15811624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-1383" r="29786" b="75648"/>
          <a:stretch/>
        </p:blipFill>
        <p:spPr>
          <a:xfrm>
            <a:off x="218447" y="964033"/>
            <a:ext cx="7483249" cy="1429613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438BE04A-2CB7-4572-A0FF-15F3DBA355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2" b="3344"/>
          <a:stretch/>
        </p:blipFill>
        <p:spPr>
          <a:xfrm>
            <a:off x="1152405" y="6026033"/>
            <a:ext cx="5521926" cy="320425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15265FBE-A243-4E84-B92D-B59BC2AEB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563">
            <a:off x="4971966" y="4689419"/>
            <a:ext cx="2781774" cy="2781774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0557F685-64D1-455C-BA04-FF4EB000EA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356">
            <a:off x="59766" y="4695520"/>
            <a:ext cx="2703608" cy="270360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5CB5388-B6B8-E237-D731-A1B39CAF14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6" t="72768" r="40292" b="3714"/>
          <a:stretch/>
        </p:blipFill>
        <p:spPr>
          <a:xfrm rot="5400000">
            <a:off x="3325669" y="673617"/>
            <a:ext cx="1082320" cy="72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7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6582" y="9359267"/>
            <a:ext cx="708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25" dirty="0">
                <a:solidFill>
                  <a:srgbClr val="595757"/>
                </a:solidFill>
                <a:latin typeface="Microsoft YaHei UI"/>
                <a:cs typeface="Microsoft YaHei UI"/>
              </a:rPr>
              <a:t>【</a:t>
            </a:r>
            <a:r>
              <a:rPr sz="800" b="1" spc="20" dirty="0">
                <a:solidFill>
                  <a:srgbClr val="595757"/>
                </a:solidFill>
                <a:latin typeface="Microsoft YaHei UI"/>
                <a:cs typeface="Microsoft YaHei UI"/>
              </a:rPr>
              <a:t>共</a:t>
            </a:r>
            <a:r>
              <a:rPr sz="800" b="1" spc="25" dirty="0">
                <a:solidFill>
                  <a:srgbClr val="595757"/>
                </a:solidFill>
                <a:latin typeface="Microsoft YaHei UI"/>
                <a:cs typeface="Microsoft YaHei UI"/>
              </a:rPr>
              <a:t>催</a:t>
            </a:r>
            <a:r>
              <a:rPr sz="800" b="1" spc="-375" dirty="0">
                <a:solidFill>
                  <a:srgbClr val="595757"/>
                </a:solidFill>
                <a:latin typeface="Microsoft YaHei UI"/>
                <a:cs typeface="Microsoft YaHei UI"/>
              </a:rPr>
              <a:t>】</a:t>
            </a:r>
            <a:r>
              <a:rPr sz="800" b="1" spc="30" dirty="0">
                <a:solidFill>
                  <a:srgbClr val="595757"/>
                </a:solidFill>
                <a:latin typeface="Microsoft YaHei UI"/>
                <a:cs typeface="Microsoft YaHei UI"/>
              </a:rPr>
              <a:t>枚方</a:t>
            </a:r>
            <a:r>
              <a:rPr sz="800" b="1" dirty="0">
                <a:solidFill>
                  <a:srgbClr val="595757"/>
                </a:solidFill>
                <a:latin typeface="Microsoft YaHei UI"/>
                <a:cs typeface="Microsoft YaHei UI"/>
              </a:rPr>
              <a:t>市</a:t>
            </a:r>
            <a:endParaRPr sz="800">
              <a:latin typeface="Microsoft YaHei UI"/>
              <a:cs typeface="Microsoft YaHei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2817" y="6250990"/>
            <a:ext cx="6270625" cy="2631440"/>
            <a:chOff x="752817" y="6250990"/>
            <a:chExt cx="6270625" cy="2631440"/>
          </a:xfrm>
        </p:grpSpPr>
        <p:sp>
          <p:nvSpPr>
            <p:cNvPr id="4" name="object 4"/>
            <p:cNvSpPr/>
            <p:nvPr/>
          </p:nvSpPr>
          <p:spPr>
            <a:xfrm>
              <a:off x="755992" y="6538531"/>
              <a:ext cx="2999740" cy="2058670"/>
            </a:xfrm>
            <a:custGeom>
              <a:avLst/>
              <a:gdLst/>
              <a:ahLst/>
              <a:cxnLst/>
              <a:rect l="l" t="t" r="r" b="b"/>
              <a:pathLst>
                <a:path w="2999740" h="2058670">
                  <a:moveTo>
                    <a:pt x="2999460" y="0"/>
                  </a:moveTo>
                  <a:lnTo>
                    <a:pt x="0" y="0"/>
                  </a:lnTo>
                  <a:lnTo>
                    <a:pt x="0" y="2058047"/>
                  </a:lnTo>
                  <a:lnTo>
                    <a:pt x="2999460" y="2058047"/>
                  </a:lnTo>
                  <a:lnTo>
                    <a:pt x="29994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992" y="6538531"/>
              <a:ext cx="2999740" cy="2058670"/>
            </a:xfrm>
            <a:custGeom>
              <a:avLst/>
              <a:gdLst/>
              <a:ahLst/>
              <a:cxnLst/>
              <a:rect l="l" t="t" r="r" b="b"/>
              <a:pathLst>
                <a:path w="2999740" h="2058670">
                  <a:moveTo>
                    <a:pt x="2999460" y="2058047"/>
                  </a:moveTo>
                  <a:lnTo>
                    <a:pt x="0" y="2058047"/>
                  </a:lnTo>
                  <a:lnTo>
                    <a:pt x="0" y="0"/>
                  </a:lnTo>
                  <a:lnTo>
                    <a:pt x="2999460" y="0"/>
                  </a:lnTo>
                  <a:lnTo>
                    <a:pt x="2999460" y="2058047"/>
                  </a:lnTo>
                  <a:close/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20515" y="6538531"/>
              <a:ext cx="2999740" cy="2058670"/>
            </a:xfrm>
            <a:custGeom>
              <a:avLst/>
              <a:gdLst/>
              <a:ahLst/>
              <a:cxnLst/>
              <a:rect l="l" t="t" r="r" b="b"/>
              <a:pathLst>
                <a:path w="2999740" h="2058670">
                  <a:moveTo>
                    <a:pt x="2999486" y="0"/>
                  </a:moveTo>
                  <a:lnTo>
                    <a:pt x="0" y="0"/>
                  </a:lnTo>
                  <a:lnTo>
                    <a:pt x="0" y="2058047"/>
                  </a:lnTo>
                  <a:lnTo>
                    <a:pt x="2999486" y="2058047"/>
                  </a:lnTo>
                  <a:lnTo>
                    <a:pt x="2999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20515" y="6538531"/>
              <a:ext cx="2999740" cy="2058670"/>
            </a:xfrm>
            <a:custGeom>
              <a:avLst/>
              <a:gdLst/>
              <a:ahLst/>
              <a:cxnLst/>
              <a:rect l="l" t="t" r="r" b="b"/>
              <a:pathLst>
                <a:path w="2999740" h="2058670">
                  <a:moveTo>
                    <a:pt x="2999486" y="2058047"/>
                  </a:moveTo>
                  <a:lnTo>
                    <a:pt x="0" y="2058047"/>
                  </a:lnTo>
                  <a:lnTo>
                    <a:pt x="0" y="0"/>
                  </a:lnTo>
                  <a:lnTo>
                    <a:pt x="2999486" y="0"/>
                  </a:lnTo>
                  <a:lnTo>
                    <a:pt x="2999486" y="2058047"/>
                  </a:lnTo>
                  <a:close/>
                </a:path>
              </a:pathLst>
            </a:custGeom>
            <a:ln w="634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598" y="8649512"/>
              <a:ext cx="167538" cy="2323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6291" y="8649512"/>
              <a:ext cx="167474" cy="2323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3643" y="6250990"/>
              <a:ext cx="3335020" cy="241300"/>
            </a:xfrm>
            <a:custGeom>
              <a:avLst/>
              <a:gdLst/>
              <a:ahLst/>
              <a:cxnLst/>
              <a:rect l="l" t="t" r="r" b="b"/>
              <a:pathLst>
                <a:path w="3335020" h="241300">
                  <a:moveTo>
                    <a:pt x="67741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67741" y="241300"/>
                  </a:lnTo>
                  <a:lnTo>
                    <a:pt x="67741" y="0"/>
                  </a:lnTo>
                  <a:close/>
                </a:path>
                <a:path w="3335020" h="241300">
                  <a:moveTo>
                    <a:pt x="3334626" y="0"/>
                  </a:moveTo>
                  <a:lnTo>
                    <a:pt x="3266871" y="0"/>
                  </a:lnTo>
                  <a:lnTo>
                    <a:pt x="3266871" y="241300"/>
                  </a:lnTo>
                  <a:lnTo>
                    <a:pt x="3334626" y="241300"/>
                  </a:lnTo>
                  <a:lnTo>
                    <a:pt x="3334626" y="0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84882" y="6261789"/>
            <a:ext cx="17805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spc="-45" dirty="0">
                <a:solidFill>
                  <a:srgbClr val="595757"/>
                </a:solidFill>
                <a:latin typeface="Microsoft YaHei UI"/>
                <a:cs typeface="Microsoft YaHei UI"/>
              </a:rPr>
              <a:t>くずはモール</a:t>
            </a:r>
            <a:endParaRPr sz="1200" dirty="0">
              <a:latin typeface="Microsoft YaHei UI"/>
              <a:cs typeface="Microsoft YaHei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3424" y="8685158"/>
            <a:ext cx="18802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595757"/>
                </a:solidFill>
                <a:latin typeface="SimSun"/>
                <a:cs typeface="SimSun"/>
              </a:rPr>
              <a:t>京阪電車「樟葉駅」下車すぐ</a:t>
            </a:r>
            <a:endParaRPr sz="900" dirty="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3842" y="6261788"/>
            <a:ext cx="28649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dirty="0">
                <a:latin typeface="Microsoft YaHei UI"/>
                <a:cs typeface="Microsoft YaHei UI"/>
              </a:rPr>
              <a:t>ミドリのモール　３</a:t>
            </a:r>
            <a:r>
              <a:rPr lang="en-US" altLang="ja-JP" sz="1200" b="1" dirty="0">
                <a:latin typeface="Microsoft YaHei UI"/>
                <a:cs typeface="Microsoft YaHei UI"/>
              </a:rPr>
              <a:t>F</a:t>
            </a:r>
            <a:r>
              <a:rPr lang="ja-JP" altLang="en-US" sz="1200" b="1" dirty="0">
                <a:latin typeface="Microsoft YaHei UI"/>
                <a:cs typeface="Microsoft YaHei UI"/>
              </a:rPr>
              <a:t>　水島書房前　　</a:t>
            </a:r>
            <a:endParaRPr sz="1200" b="1" dirty="0">
              <a:latin typeface="Microsoft YaHei UI"/>
              <a:cs typeface="Microsoft YaHei UI"/>
            </a:endParaRPr>
          </a:p>
        </p:txBody>
      </p:sp>
      <p:pic>
        <p:nvPicPr>
          <p:cNvPr id="15" name="Picture 2" descr="ソース画像を表示">
            <a:extLst>
              <a:ext uri="{FF2B5EF4-FFF2-40B4-BE49-F238E27FC236}">
                <a16:creationId xmlns:a16="http://schemas.microsoft.com/office/drawing/2014/main" id="{DCE1A4A4-3C15-4C27-BB6C-B3873E703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-5757" r="2275" b="28213"/>
          <a:stretch/>
        </p:blipFill>
        <p:spPr bwMode="auto">
          <a:xfrm>
            <a:off x="742605" y="6341404"/>
            <a:ext cx="3092228" cy="22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ソース画像を表示">
            <a:extLst>
              <a:ext uri="{FF2B5EF4-FFF2-40B4-BE49-F238E27FC236}">
                <a16:creationId xmlns:a16="http://schemas.microsoft.com/office/drawing/2014/main" id="{22A085B2-E4AB-412B-A4EB-D174B8E6F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6" t="29229" r="8928" b="18230"/>
          <a:stretch/>
        </p:blipFill>
        <p:spPr bwMode="auto">
          <a:xfrm>
            <a:off x="4016322" y="6479839"/>
            <a:ext cx="3233353" cy="22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楕円 16">
            <a:extLst>
              <a:ext uri="{FF2B5EF4-FFF2-40B4-BE49-F238E27FC236}">
                <a16:creationId xmlns:a16="http://schemas.microsoft.com/office/drawing/2014/main" id="{611367BF-E547-441A-96A8-F91BD99EF3E9}"/>
              </a:ext>
            </a:extLst>
          </p:cNvPr>
          <p:cNvSpPr/>
          <p:nvPr/>
        </p:nvSpPr>
        <p:spPr>
          <a:xfrm>
            <a:off x="5867400" y="7816850"/>
            <a:ext cx="381338" cy="4120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128</Words>
  <Application>Microsoft Office PowerPoint</Application>
  <PresentationFormat>ユーザー設定</PresentationFormat>
  <Paragraphs>20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HGPｺﾞｼｯｸE</vt:lpstr>
      <vt:lpstr>HGP創英角ｺﾞｼｯｸUB</vt:lpstr>
      <vt:lpstr>HG丸ｺﾞｼｯｸM-PRO</vt:lpstr>
      <vt:lpstr>Microsoft YaHei UI</vt:lpstr>
      <vt:lpstr>ＭＳ Ｐゴシック</vt:lpstr>
      <vt:lpstr>SimSun</vt:lpstr>
      <vt:lpstr>Calibri</vt:lpstr>
      <vt:lpstr>Roboto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ura_blue</dc:title>
  <dc:creator>OhisamaUser04</dc:creator>
  <cp:lastModifiedBy>ohisama.ishii@gmail.com</cp:lastModifiedBy>
  <cp:revision>17</cp:revision>
  <cp:lastPrinted>2022-04-09T06:03:40Z</cp:lastPrinted>
  <dcterms:created xsi:type="dcterms:W3CDTF">2021-05-25T02:46:46Z</dcterms:created>
  <dcterms:modified xsi:type="dcterms:W3CDTF">2022-07-25T04:53:17Z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2021-05-25T00:00:00Z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2021-05-25T00:00:00Z</vt:filetime>
  </property>
</Properties>
</file>